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theme/theme8.xml" ContentType="application/vnd.openxmlformats-officedocument.theme+xml"/>
  <Override PartName="/ppt/theme/theme11.xml" ContentType="application/vnd.openxmlformats-officedocument.theme+xml"/>
  <Override PartName="/ppt/theme/theme9.xml" ContentType="application/vnd.openxmlformats-officedocument.theme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1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sldIdLst>
    <p:sldId id="256" r:id="rId1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C8C0B27-74AF-47ED-95FE-CA48711BB3E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8F02BB73-11BC-4FCB-8EB9-8FE044B797E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D46A9309-10A9-4588-B6E5-FDA3E9B3610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042C250-F047-4386-8AB6-B363B82AA5B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8CD149F-85D5-404E-A726-BBA03E4D9B9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779070B6-FC38-47EB-BF25-999ED1FFE92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6A0B771D-7BD2-4D7E-B623-78C1205830D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46BFAE9E-7AC0-40E5-A83D-D46FCACE663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7469BEFB-8F31-4F99-A8A7-175170D0696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2FF2C614-79D5-49D9-9F1F-A7A2416FAA2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AF5B9CC4-9DC6-46E7-9918-8DA946E9819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de-DE" sz="6000" strike="noStrike" u="none">
                <a:solidFill>
                  <a:schemeClr val="dk1"/>
                </a:solidFill>
                <a:uFillTx/>
                <a:latin typeface="Calibri Light"/>
              </a:rPr>
              <a:t>Mastertitelformat bearbeiten</a:t>
            </a:r>
            <a:endParaRPr b="0" lang="de-DE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&lt;Datum/Uhrzeit&gt;</a:t>
            </a:r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FF89EB5-CDE5-44D8-9FDB-45BA2D4D0F6F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de-DE" sz="3200" strike="noStrike" u="none">
                <a:solidFill>
                  <a:schemeClr val="dk1"/>
                </a:solidFill>
                <a:uFillTx/>
                <a:latin typeface="Calibri Light"/>
              </a:rPr>
              <a:t>Mastertitelformat bearbeiten</a:t>
            </a:r>
            <a:endParaRPr b="0" lang="de-DE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3200" strike="noStrike" u="none">
                <a:solidFill>
                  <a:schemeClr val="dk1"/>
                </a:solidFill>
                <a:uFillTx/>
                <a:latin typeface="Calibri"/>
              </a:rPr>
              <a:t>Mastertextformat bearbeiten</a:t>
            </a:r>
            <a:endParaRPr b="0" lang="de-DE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800" strike="noStrike" u="none">
                <a:solidFill>
                  <a:schemeClr val="dk1"/>
                </a:solidFill>
                <a:uFillTx/>
                <a:latin typeface="Calibri"/>
              </a:rPr>
              <a:t>Zweite Ebene</a:t>
            </a:r>
            <a:endParaRPr b="0" lang="de-DE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400" strike="noStrike" u="none">
                <a:solidFill>
                  <a:schemeClr val="dk1"/>
                </a:solidFill>
                <a:uFillTx/>
                <a:latin typeface="Calibri"/>
              </a:rPr>
              <a:t>Dritte Ebene</a:t>
            </a:r>
            <a:endParaRPr b="0" lang="de-DE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trike="noStrike" u="none">
                <a:solidFill>
                  <a:schemeClr val="dk1"/>
                </a:solidFill>
                <a:uFillTx/>
                <a:latin typeface="Calibri"/>
              </a:rPr>
              <a:t>Vierte Ebene</a:t>
            </a:r>
            <a:endParaRPr b="0" lang="de-DE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trike="noStrike" u="none">
                <a:solidFill>
                  <a:schemeClr val="dk1"/>
                </a:solidFill>
                <a:uFillTx/>
                <a:latin typeface="Calibri"/>
              </a:rPr>
              <a:t>Fünfte Ebene</a:t>
            </a:r>
            <a:endParaRPr b="0" lang="de-DE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chemeClr val="dk1"/>
                </a:solidFill>
                <a:uFillTx/>
                <a:latin typeface="Calibri"/>
              </a:rPr>
              <a:t>Mastertextformat bearbeiten</a:t>
            </a:r>
            <a:endParaRPr b="0" lang="de-DE" sz="1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&lt;Datum/Uhrzeit&gt;</a:t>
            </a:r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8" name="PlaceHolder 6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988DE9A-64E2-40D5-878B-D02A4B40D5CF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de-DE" sz="3200" strike="noStrike" u="none">
                <a:solidFill>
                  <a:schemeClr val="dk1"/>
                </a:solidFill>
                <a:uFillTx/>
                <a:latin typeface="Calibri Light"/>
              </a:rPr>
              <a:t>Mastertitelformat bearbeiten</a:t>
            </a:r>
            <a:endParaRPr b="0" lang="de-DE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trike="noStrike" u="none">
                <a:solidFill>
                  <a:schemeClr val="dk1"/>
                </a:solidFill>
                <a:uFillTx/>
                <a:latin typeface="Calibri"/>
              </a:rPr>
              <a:t>Format des Gliederungstextes durch Klicken bearbeiten</a:t>
            </a:r>
            <a:endParaRPr b="0" lang="de-DE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3200" strike="noStrike" u="none">
                <a:solidFill>
                  <a:schemeClr val="dk1"/>
                </a:solidFill>
                <a:uFillTx/>
                <a:latin typeface="Calibri"/>
              </a:rPr>
              <a:t>Zweite Gliederungsebene</a:t>
            </a:r>
            <a:endParaRPr b="0" lang="de-DE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trike="noStrike" u="none">
                <a:solidFill>
                  <a:schemeClr val="dk1"/>
                </a:solidFill>
                <a:uFillTx/>
                <a:latin typeface="Calibri"/>
              </a:rPr>
              <a:t>Dritte Gliederungsebene</a:t>
            </a:r>
            <a:endParaRPr b="0" lang="de-DE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3200" strike="noStrike" u="none">
                <a:solidFill>
                  <a:schemeClr val="dk1"/>
                </a:solidFill>
                <a:uFillTx/>
                <a:latin typeface="Calibri"/>
              </a:rPr>
              <a:t>Vierte Gliederungsebene</a:t>
            </a:r>
            <a:endParaRPr b="0" lang="de-DE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trike="noStrike" u="none">
                <a:solidFill>
                  <a:schemeClr val="dk1"/>
                </a:solidFill>
                <a:uFillTx/>
                <a:latin typeface="Calibri"/>
              </a:rPr>
              <a:t>Fünfte Gliederungsebene</a:t>
            </a:r>
            <a:endParaRPr b="0" lang="de-DE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trike="noStrike" u="none">
                <a:solidFill>
                  <a:schemeClr val="dk1"/>
                </a:solidFill>
                <a:uFillTx/>
                <a:latin typeface="Calibri"/>
              </a:rPr>
              <a:t>Sechste Gliederungsebene</a:t>
            </a:r>
            <a:endParaRPr b="0" lang="de-DE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trike="noStrike" u="none">
                <a:solidFill>
                  <a:schemeClr val="dk1"/>
                </a:solidFill>
                <a:uFillTx/>
                <a:latin typeface="Calibri"/>
              </a:rPr>
              <a:t>Siebte Gliederungsebene</a:t>
            </a:r>
            <a:endParaRPr b="0" lang="de-DE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chemeClr val="dk1"/>
                </a:solidFill>
                <a:uFillTx/>
                <a:latin typeface="Calibri"/>
              </a:rPr>
              <a:t>Mastertextformat bearbeiten</a:t>
            </a:r>
            <a:endParaRPr b="0" lang="de-DE" sz="1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&lt;Datum/Uhrzeit&gt;</a:t>
            </a:r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4" name="PlaceHolder 6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E2D634F-FABE-4C56-AAFD-0AC169CB84AE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de-DE" sz="4400" strike="noStrike" u="none">
                <a:solidFill>
                  <a:schemeClr val="dk1"/>
                </a:solidFill>
                <a:uFillTx/>
                <a:latin typeface="Calibri Light"/>
              </a:rPr>
              <a:t>Mastertitelformat bearbeiten</a:t>
            </a:r>
            <a:endParaRPr b="0" lang="de-DE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800" strike="noStrike" u="none">
                <a:solidFill>
                  <a:schemeClr val="dk1"/>
                </a:solidFill>
                <a:uFillTx/>
                <a:latin typeface="Calibri"/>
              </a:rPr>
              <a:t>Mastertextformat bearbeiten</a:t>
            </a:r>
            <a:endParaRPr b="0" lang="de-DE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400" strike="noStrike" u="none">
                <a:solidFill>
                  <a:schemeClr val="dk1"/>
                </a:solidFill>
                <a:uFillTx/>
                <a:latin typeface="Calibri"/>
              </a:rPr>
              <a:t>Zweite Ebene</a:t>
            </a:r>
            <a:endParaRPr b="0" lang="de-DE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trike="noStrike" u="none">
                <a:solidFill>
                  <a:schemeClr val="dk1"/>
                </a:solidFill>
                <a:uFillTx/>
                <a:latin typeface="Calibri"/>
              </a:rPr>
              <a:t>Dritte Ebene</a:t>
            </a:r>
            <a:endParaRPr b="0" lang="de-DE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Vierte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Fünfte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9EAF75A-6E5D-4206-8287-8CFA3768D602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de-DE" sz="4400" strike="noStrike" u="none">
                <a:solidFill>
                  <a:schemeClr val="dk1"/>
                </a:solidFill>
                <a:uFillTx/>
                <a:latin typeface="Calibri Light"/>
              </a:rPr>
              <a:t>Mastertitelformat bearbeiten</a:t>
            </a:r>
            <a:endParaRPr b="0" lang="de-DE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800" strike="noStrike" u="none">
                <a:solidFill>
                  <a:schemeClr val="dk1"/>
                </a:solidFill>
                <a:uFillTx/>
                <a:latin typeface="Calibri"/>
              </a:rPr>
              <a:t>Mastertextformat bearbeiten</a:t>
            </a:r>
            <a:endParaRPr b="0" lang="de-DE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400" strike="noStrike" u="none">
                <a:solidFill>
                  <a:schemeClr val="dk1"/>
                </a:solidFill>
                <a:uFillTx/>
                <a:latin typeface="Calibri"/>
              </a:rPr>
              <a:t>Zweite Ebene</a:t>
            </a:r>
            <a:endParaRPr b="0" lang="de-DE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trike="noStrike" u="none">
                <a:solidFill>
                  <a:schemeClr val="dk1"/>
                </a:solidFill>
                <a:uFillTx/>
                <a:latin typeface="Calibri"/>
              </a:rPr>
              <a:t>Dritte Ebene</a:t>
            </a:r>
            <a:endParaRPr b="0" lang="de-DE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Vierte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Fünfte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52E30DB-CF4C-401B-AB28-F5ADFCEFE2F7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de-DE" sz="4400" strike="noStrike" u="none">
                <a:solidFill>
                  <a:schemeClr val="dk1"/>
                </a:solidFill>
                <a:uFillTx/>
                <a:latin typeface="Calibri Light"/>
              </a:rPr>
              <a:t>Mastertitelformat bearbeiten</a:t>
            </a:r>
            <a:endParaRPr b="0" lang="de-DE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800" strike="noStrike" u="none">
                <a:solidFill>
                  <a:schemeClr val="dk1"/>
                </a:solidFill>
                <a:uFillTx/>
                <a:latin typeface="Calibri"/>
              </a:rPr>
              <a:t>Mastertextformat bearbeiten</a:t>
            </a:r>
            <a:endParaRPr b="0" lang="de-DE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400" strike="noStrike" u="none">
                <a:solidFill>
                  <a:schemeClr val="dk1"/>
                </a:solidFill>
                <a:uFillTx/>
                <a:latin typeface="Calibri"/>
              </a:rPr>
              <a:t>Zweite Ebene</a:t>
            </a:r>
            <a:endParaRPr b="0" lang="de-DE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trike="noStrike" u="none">
                <a:solidFill>
                  <a:schemeClr val="dk1"/>
                </a:solidFill>
                <a:uFillTx/>
                <a:latin typeface="Calibri"/>
              </a:rPr>
              <a:t>Dritte Ebene</a:t>
            </a:r>
            <a:endParaRPr b="0" lang="de-DE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Vierte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Fünfte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1141004-1CBE-41A4-A2CE-3A07FD68B913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de-DE" sz="6000" strike="noStrike" u="none">
                <a:solidFill>
                  <a:schemeClr val="dk1"/>
                </a:solidFill>
                <a:uFillTx/>
                <a:latin typeface="Calibri Light"/>
              </a:rPr>
              <a:t>Mastertitelformat bearbeiten</a:t>
            </a:r>
            <a:endParaRPr b="0" lang="de-DE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de-DE" sz="24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Mastertextformat bearbeiten</a:t>
            </a:r>
            <a:endParaRPr b="0" lang="de-DE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7" name="PlaceHolder 5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EC34E95-E8D8-4B41-8115-90DAC949BF5E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de-DE" sz="4400" strike="noStrike" u="none">
                <a:solidFill>
                  <a:schemeClr val="dk1"/>
                </a:solidFill>
                <a:uFillTx/>
                <a:latin typeface="Calibri Light"/>
              </a:rPr>
              <a:t>Mastertitelformat bearbeiten</a:t>
            </a:r>
            <a:endParaRPr b="0" lang="de-DE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800" strike="noStrike" u="none">
                <a:solidFill>
                  <a:schemeClr val="dk1"/>
                </a:solidFill>
                <a:uFillTx/>
                <a:latin typeface="Calibri"/>
              </a:rPr>
              <a:t>Mastertextformat bearbeiten</a:t>
            </a:r>
            <a:endParaRPr b="0" lang="de-DE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400" strike="noStrike" u="none">
                <a:solidFill>
                  <a:schemeClr val="dk1"/>
                </a:solidFill>
                <a:uFillTx/>
                <a:latin typeface="Calibri"/>
              </a:rPr>
              <a:t>Zweite Ebene</a:t>
            </a:r>
            <a:endParaRPr b="0" lang="de-DE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trike="noStrike" u="none">
                <a:solidFill>
                  <a:schemeClr val="dk1"/>
                </a:solidFill>
                <a:uFillTx/>
                <a:latin typeface="Calibri"/>
              </a:rPr>
              <a:t>Dritte Ebene</a:t>
            </a:r>
            <a:endParaRPr b="0" lang="de-DE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Vierte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Fünfte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800" strike="noStrike" u="none">
                <a:solidFill>
                  <a:schemeClr val="dk1"/>
                </a:solidFill>
                <a:uFillTx/>
                <a:latin typeface="Calibri"/>
              </a:rPr>
              <a:t>Mastertextformat bearbeiten</a:t>
            </a:r>
            <a:endParaRPr b="0" lang="de-DE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400" strike="noStrike" u="none">
                <a:solidFill>
                  <a:schemeClr val="dk1"/>
                </a:solidFill>
                <a:uFillTx/>
                <a:latin typeface="Calibri"/>
              </a:rPr>
              <a:t>Zweite Ebene</a:t>
            </a:r>
            <a:endParaRPr b="0" lang="de-DE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trike="noStrike" u="none">
                <a:solidFill>
                  <a:schemeClr val="dk1"/>
                </a:solidFill>
                <a:uFillTx/>
                <a:latin typeface="Calibri"/>
              </a:rPr>
              <a:t>Dritte Ebene</a:t>
            </a:r>
            <a:endParaRPr b="0" lang="de-DE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Vierte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Fünfte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3" name="PlaceHolder 6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BAEDA8D-02EC-417D-A3C1-F62FE7AB3AE2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de-DE" sz="4400" strike="noStrike" u="none">
                <a:solidFill>
                  <a:schemeClr val="dk1"/>
                </a:solidFill>
                <a:uFillTx/>
                <a:latin typeface="Calibri Light"/>
              </a:rPr>
              <a:t>Mastertitelformat bearbeiten</a:t>
            </a:r>
            <a:endParaRPr b="0" lang="de-DE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de-DE" sz="2400" strike="noStrike" u="none">
                <a:solidFill>
                  <a:schemeClr val="dk1"/>
                </a:solidFill>
                <a:uFillTx/>
                <a:latin typeface="Calibri"/>
              </a:rPr>
              <a:t>Mastertextformat bearbeiten</a:t>
            </a:r>
            <a:endParaRPr b="0" lang="de-DE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800" strike="noStrike" u="none">
                <a:solidFill>
                  <a:schemeClr val="dk1"/>
                </a:solidFill>
                <a:uFillTx/>
                <a:latin typeface="Calibri"/>
              </a:rPr>
              <a:t>Mastertextformat bearbeiten</a:t>
            </a:r>
            <a:endParaRPr b="0" lang="de-DE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400" strike="noStrike" u="none">
                <a:solidFill>
                  <a:schemeClr val="dk1"/>
                </a:solidFill>
                <a:uFillTx/>
                <a:latin typeface="Calibri"/>
              </a:rPr>
              <a:t>Zweite Ebene</a:t>
            </a:r>
            <a:endParaRPr b="0" lang="de-DE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trike="noStrike" u="none">
                <a:solidFill>
                  <a:schemeClr val="dk1"/>
                </a:solidFill>
                <a:uFillTx/>
                <a:latin typeface="Calibri"/>
              </a:rPr>
              <a:t>Dritte Ebene</a:t>
            </a:r>
            <a:endParaRPr b="0" lang="de-DE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Vierte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Fünfte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de-DE" sz="2400" strike="noStrike" u="none">
                <a:solidFill>
                  <a:schemeClr val="dk1"/>
                </a:solidFill>
                <a:uFillTx/>
                <a:latin typeface="Calibri"/>
              </a:rPr>
              <a:t>Mastertextformat bearbeiten</a:t>
            </a:r>
            <a:endParaRPr b="0" lang="de-DE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800" strike="noStrike" u="none">
                <a:solidFill>
                  <a:schemeClr val="dk1"/>
                </a:solidFill>
                <a:uFillTx/>
                <a:latin typeface="Calibri"/>
              </a:rPr>
              <a:t>Mastertextformat bearbeiten</a:t>
            </a:r>
            <a:endParaRPr b="0" lang="de-DE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400" strike="noStrike" u="none">
                <a:solidFill>
                  <a:schemeClr val="dk1"/>
                </a:solidFill>
                <a:uFillTx/>
                <a:latin typeface="Calibri"/>
              </a:rPr>
              <a:t>Zweite Ebene</a:t>
            </a:r>
            <a:endParaRPr b="0" lang="de-DE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trike="noStrike" u="none">
                <a:solidFill>
                  <a:schemeClr val="dk1"/>
                </a:solidFill>
                <a:uFillTx/>
                <a:latin typeface="Calibri"/>
              </a:rPr>
              <a:t>Dritte Ebene</a:t>
            </a:r>
            <a:endParaRPr b="0" lang="de-DE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Vierte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trike="noStrike" u="none">
                <a:solidFill>
                  <a:schemeClr val="dk1"/>
                </a:solidFill>
                <a:uFillTx/>
                <a:latin typeface="Calibri"/>
              </a:rPr>
              <a:t>Fünfte Ebene</a:t>
            </a:r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4" name="PlaceHolder 8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057ED53-6A02-4CDE-B68B-D35889DE0B95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de-DE" sz="4400" strike="noStrike" u="none">
                <a:solidFill>
                  <a:schemeClr val="dk1"/>
                </a:solidFill>
                <a:uFillTx/>
                <a:latin typeface="Calibri Light"/>
              </a:rPr>
              <a:t>Mastertitelformat bearbeiten</a:t>
            </a:r>
            <a:endParaRPr b="0" lang="de-DE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&lt;Datum/Uhrzeit&gt;</a:t>
            </a:r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01FE6C0-D864-4FBD-8701-4CF0C8F27838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&lt;Datum/Uhrzeit&gt;</a:t>
            </a:r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8E44A7C-B8A4-4981-8145-B560A7972F2F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hteck 19"/>
          <p:cNvSpPr/>
          <p:nvPr/>
        </p:nvSpPr>
        <p:spPr>
          <a:xfrm>
            <a:off x="1997640" y="4470840"/>
            <a:ext cx="3038040" cy="3074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de-DE" sz="18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sp>
        <p:nvSpPr>
          <p:cNvPr id="66" name="Rechteck 8"/>
          <p:cNvSpPr/>
          <p:nvPr/>
        </p:nvSpPr>
        <p:spPr>
          <a:xfrm>
            <a:off x="1997640" y="2243880"/>
            <a:ext cx="3038040" cy="24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de-DE" sz="18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sp>
        <p:nvSpPr>
          <p:cNvPr id="67" name="Rechteck 1"/>
          <p:cNvSpPr/>
          <p:nvPr/>
        </p:nvSpPr>
        <p:spPr>
          <a:xfrm>
            <a:off x="1997640" y="2243880"/>
            <a:ext cx="3038040" cy="19522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de-DE" sz="18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sp>
        <p:nvSpPr>
          <p:cNvPr id="68" name="Rechteck 3"/>
          <p:cNvSpPr/>
          <p:nvPr/>
        </p:nvSpPr>
        <p:spPr>
          <a:xfrm>
            <a:off x="1997640" y="4483080"/>
            <a:ext cx="3038040" cy="195228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de-DE" sz="18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sp>
        <p:nvSpPr>
          <p:cNvPr id="69" name="Textfeld 2"/>
          <p:cNvSpPr/>
          <p:nvPr/>
        </p:nvSpPr>
        <p:spPr>
          <a:xfrm>
            <a:off x="1997640" y="2497680"/>
            <a:ext cx="3528360" cy="3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600" strike="noStrike" u="none">
                <a:solidFill>
                  <a:schemeClr val="dk1"/>
                </a:solidFill>
                <a:uFillTx/>
                <a:latin typeface="Arial Black"/>
              </a:rPr>
              <a:t>Max Muster 01.01.2024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0" name="Textfeld 4"/>
          <p:cNvSpPr/>
          <p:nvPr/>
        </p:nvSpPr>
        <p:spPr>
          <a:xfrm>
            <a:off x="2091600" y="2243880"/>
            <a:ext cx="3038040" cy="24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050" strike="noStrike" u="none">
                <a:solidFill>
                  <a:srgbClr val="ff0000"/>
                </a:solidFill>
                <a:uFillTx/>
                <a:latin typeface="Arial Black"/>
              </a:rPr>
              <a:t>NOTFALLKARTE / EMERGENCY CARD</a:t>
            </a:r>
            <a:endParaRPr b="0" lang="de-DE" sz="105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1" name="Textfeld 6"/>
          <p:cNvSpPr/>
          <p:nvPr/>
        </p:nvSpPr>
        <p:spPr>
          <a:xfrm>
            <a:off x="1997640" y="2942640"/>
            <a:ext cx="352836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400" strike="noStrike" u="none">
                <a:solidFill>
                  <a:schemeClr val="dk1"/>
                </a:solidFill>
                <a:uFillTx/>
                <a:latin typeface="Arial Black"/>
              </a:rPr>
              <a:t>Strasse. 1, 46399 Bocholt</a:t>
            </a:r>
            <a:endParaRPr b="0" lang="de-DE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2" name="Textfeld 7"/>
          <p:cNvSpPr/>
          <p:nvPr/>
        </p:nvSpPr>
        <p:spPr>
          <a:xfrm>
            <a:off x="2044440" y="3757680"/>
            <a:ext cx="3038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200" strike="noStrike" u="none">
                <a:solidFill>
                  <a:srgbClr val="ff0000"/>
                </a:solidFill>
                <a:uFillTx/>
                <a:latin typeface="Arial Black"/>
              </a:rPr>
              <a:t>Ich habe eine Vorsorgevollmacht</a:t>
            </a:r>
            <a:endParaRPr b="0" lang="de-DE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de-DE" sz="1200" strike="noStrike" u="none">
                <a:solidFill>
                  <a:srgbClr val="ff0000"/>
                </a:solidFill>
                <a:uFillTx/>
                <a:latin typeface="Arial Black"/>
              </a:rPr>
              <a:t>Ich bin </a:t>
            </a:r>
            <a:r>
              <a:rPr b="0" lang="de-DE" sz="1200" strike="noStrike" u="sng">
                <a:solidFill>
                  <a:srgbClr val="ff0000"/>
                </a:solidFill>
                <a:uFillTx/>
                <a:latin typeface="Arial Black"/>
              </a:rPr>
              <a:t>KEIN</a:t>
            </a:r>
            <a:r>
              <a:rPr b="0" lang="de-DE" sz="1200" strike="noStrike" u="none">
                <a:solidFill>
                  <a:srgbClr val="ff0000"/>
                </a:solidFill>
                <a:uFillTx/>
                <a:latin typeface="Arial Black"/>
              </a:rPr>
              <a:t> Organspender</a:t>
            </a:r>
            <a:endParaRPr b="0" lang="de-DE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3" name="Textfeld 5"/>
          <p:cNvSpPr/>
          <p:nvPr/>
        </p:nvSpPr>
        <p:spPr>
          <a:xfrm>
            <a:off x="2091600" y="2707920"/>
            <a:ext cx="303804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000" strike="noStrike" u="none">
                <a:solidFill>
                  <a:schemeClr val="lt1">
                    <a:lumMod val="50000"/>
                  </a:schemeClr>
                </a:solidFill>
                <a:uFillTx/>
                <a:latin typeface="Calibri"/>
              </a:rPr>
              <a:t>Vorname    Familienname                 Geburtsdatum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Textfeld 9"/>
          <p:cNvSpPr/>
          <p:nvPr/>
        </p:nvSpPr>
        <p:spPr>
          <a:xfrm>
            <a:off x="2091600" y="3164040"/>
            <a:ext cx="303804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000" strike="noStrike" u="none">
                <a:solidFill>
                  <a:schemeClr val="lt1">
                    <a:lumMod val="50000"/>
                  </a:schemeClr>
                </a:solidFill>
                <a:uFillTx/>
                <a:latin typeface="Calibri"/>
              </a:rPr>
              <a:t>Anschrift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5" name="Textfeld 10"/>
          <p:cNvSpPr/>
          <p:nvPr/>
        </p:nvSpPr>
        <p:spPr>
          <a:xfrm>
            <a:off x="2044440" y="4475880"/>
            <a:ext cx="30380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400" strike="noStrike" u="none">
                <a:solidFill>
                  <a:srgbClr val="0070c0"/>
                </a:solidFill>
                <a:uFillTx/>
                <a:latin typeface="Arial Black"/>
              </a:rPr>
              <a:t>Bitte benachrichtigen Sie:</a:t>
            </a:r>
            <a:endParaRPr b="0" lang="de-DE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6" name="Textfeld 11"/>
          <p:cNvSpPr/>
          <p:nvPr/>
        </p:nvSpPr>
        <p:spPr>
          <a:xfrm>
            <a:off x="2044440" y="4803480"/>
            <a:ext cx="3528360" cy="3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600" strike="noStrike" u="none">
                <a:solidFill>
                  <a:schemeClr val="dk1"/>
                </a:solidFill>
                <a:uFillTx/>
                <a:latin typeface="Arial Black"/>
              </a:rPr>
              <a:t>Maxi    Muster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Textfeld 12"/>
          <p:cNvSpPr/>
          <p:nvPr/>
        </p:nvSpPr>
        <p:spPr>
          <a:xfrm>
            <a:off x="2044440" y="5248080"/>
            <a:ext cx="352836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400" strike="noStrike" u="none">
                <a:solidFill>
                  <a:schemeClr val="lt1">
                    <a:lumMod val="50000"/>
                  </a:schemeClr>
                </a:solidFill>
                <a:uFillTx/>
                <a:latin typeface="Arial Black"/>
              </a:rPr>
              <a:t>Strasse. 1, 46399 Bocholt</a:t>
            </a:r>
            <a:endParaRPr b="0" lang="de-DE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8" name="Textfeld 13"/>
          <p:cNvSpPr/>
          <p:nvPr/>
        </p:nvSpPr>
        <p:spPr>
          <a:xfrm>
            <a:off x="2138400" y="5013360"/>
            <a:ext cx="303804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000" strike="noStrike" u="none">
                <a:solidFill>
                  <a:schemeClr val="lt1">
                    <a:lumMod val="50000"/>
                  </a:schemeClr>
                </a:solidFill>
                <a:uFillTx/>
                <a:latin typeface="Calibri"/>
              </a:rPr>
              <a:t>Vorname        Familienname                                 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9" name="Textfeld 14"/>
          <p:cNvSpPr/>
          <p:nvPr/>
        </p:nvSpPr>
        <p:spPr>
          <a:xfrm>
            <a:off x="2138400" y="5416920"/>
            <a:ext cx="303804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000" strike="noStrike" u="none">
                <a:solidFill>
                  <a:schemeClr val="lt1">
                    <a:lumMod val="50000"/>
                  </a:schemeClr>
                </a:solidFill>
                <a:uFillTx/>
                <a:latin typeface="Calibri"/>
              </a:rPr>
              <a:t>Anschrift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0" name="Textfeld 15"/>
          <p:cNvSpPr/>
          <p:nvPr/>
        </p:nvSpPr>
        <p:spPr>
          <a:xfrm>
            <a:off x="2021040" y="5965200"/>
            <a:ext cx="3038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200" strike="noStrike" u="none">
                <a:solidFill>
                  <a:srgbClr val="0070c0"/>
                </a:solidFill>
                <a:uFillTx/>
                <a:latin typeface="Arial Black"/>
              </a:rPr>
              <a:t>Sie ist meine Bevollmächtigte.</a:t>
            </a:r>
            <a:endParaRPr b="0" lang="de-DE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de-DE" sz="1200" strike="noStrike" u="none">
                <a:solidFill>
                  <a:srgbClr val="0070c0"/>
                </a:solidFill>
                <a:uFillTx/>
                <a:latin typeface="Arial Black"/>
              </a:rPr>
              <a:t>Sie hat Zugang zu den Originalen.</a:t>
            </a:r>
            <a:endParaRPr b="0" lang="de-DE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1" name="Textfeld 16"/>
          <p:cNvSpPr/>
          <p:nvPr/>
        </p:nvSpPr>
        <p:spPr>
          <a:xfrm>
            <a:off x="2021040" y="5611680"/>
            <a:ext cx="352836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200" strike="noStrike" u="none">
                <a:solidFill>
                  <a:schemeClr val="dk1"/>
                </a:solidFill>
                <a:uFillTx/>
                <a:latin typeface="Arial Black"/>
              </a:rPr>
              <a:t>02871-123456    /    0151-1234567</a:t>
            </a:r>
            <a:endParaRPr b="0" lang="de-DE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Textfeld 17"/>
          <p:cNvSpPr/>
          <p:nvPr/>
        </p:nvSpPr>
        <p:spPr>
          <a:xfrm>
            <a:off x="2475720" y="5742360"/>
            <a:ext cx="236304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000" strike="noStrike" u="none">
                <a:solidFill>
                  <a:schemeClr val="lt1">
                    <a:lumMod val="50000"/>
                  </a:schemeClr>
                </a:solidFill>
                <a:uFillTx/>
                <a:latin typeface="Calibri"/>
              </a:rPr>
              <a:t>Telefon                                   Mobil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Textfeld 20"/>
          <p:cNvSpPr/>
          <p:nvPr/>
        </p:nvSpPr>
        <p:spPr>
          <a:xfrm>
            <a:off x="2091600" y="3583440"/>
            <a:ext cx="303804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000" strike="noStrike" u="none">
                <a:solidFill>
                  <a:schemeClr val="lt1">
                    <a:lumMod val="50000"/>
                  </a:schemeClr>
                </a:solidFill>
                <a:uFillTx/>
                <a:latin typeface="Calibri"/>
              </a:rPr>
              <a:t>                                              </a:t>
            </a:r>
            <a:r>
              <a:rPr b="0" lang="de-DE" sz="1000" strike="noStrike" u="none">
                <a:solidFill>
                  <a:schemeClr val="lt1">
                    <a:lumMod val="50000"/>
                  </a:schemeClr>
                </a:solidFill>
                <a:uFillTx/>
                <a:latin typeface="Calibri"/>
              </a:rPr>
              <a:t>Unterschrift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84" name="Gerader Verbinder 21"/>
          <p:cNvCxnSpPr/>
          <p:nvPr/>
        </p:nvCxnSpPr>
        <p:spPr>
          <a:xfrm>
            <a:off x="2984400" y="3627000"/>
            <a:ext cx="1944000" cy="360"/>
          </a:xfrm>
          <a:prstGeom prst="straightConnector1">
            <a:avLst/>
          </a:prstGeom>
          <a:ln>
            <a:solidFill>
              <a:srgbClr val="000000"/>
            </a:solidFill>
            <a:prstDash val="dash"/>
          </a:ln>
        </p:spPr>
      </p:cxnSp>
      <p:sp>
        <p:nvSpPr>
          <p:cNvPr id="85" name="Textfeld 24"/>
          <p:cNvSpPr/>
          <p:nvPr/>
        </p:nvSpPr>
        <p:spPr>
          <a:xfrm>
            <a:off x="1997640" y="3416760"/>
            <a:ext cx="1130400" cy="25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100" strike="noStrike" u="none">
                <a:solidFill>
                  <a:schemeClr val="dk1"/>
                </a:solidFill>
                <a:uFillTx/>
                <a:latin typeface="Arial Black"/>
              </a:rPr>
              <a:t>9.8.2024</a:t>
            </a:r>
            <a:endParaRPr b="0" lang="de-DE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LibreOffice/24.8.4.2$MacOSX_X86_64 LibreOffice_project/bb3cfa12c7b1bf994ecc5649a80400d06cd71002</Application>
  <AppVersion>15.0000</AppVersion>
  <Words>60</Words>
  <Paragraphs>18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2019-10-09T10:16:00Z</dcterms:created>
  <dc:creator>Peter Int-Veen</dc:creator>
  <dc:description/>
  <dc:language>de-DE</dc:language>
  <cp:lastModifiedBy>Peter Int-Veen</cp:lastModifiedBy>
  <cp:lastPrinted>2024-08-07T12:40:38Z</cp:lastPrinted>
  <dcterms:modified xsi:type="dcterms:W3CDTF">2024-08-07T12:47:18Z</dcterms:modified>
  <cp:revision>18</cp:revision>
  <dc:subject/>
  <dc:title>PowerPoint-Präsentation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Breitbild</vt:lpwstr>
  </property>
  <property fmtid="{D5CDD505-2E9C-101B-9397-08002B2CF9AE}" pid="3" name="Slides">
    <vt:i4>1</vt:i4>
  </property>
</Properties>
</file>